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Helvetica Neue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3" roundtripDataSignature="AMtx7mhsTkQeYWMQRq0edeyAuK+Vp7jb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font" Target="fonts/RobotoSlab-regular.fntdata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HelveticaNeueLight-boldItalic.fntdata"/><Relationship Id="rId13" Type="http://schemas.openxmlformats.org/officeDocument/2006/relationships/font" Target="fonts/Roboto-regular.fntdata"/><Relationship Id="rId12" Type="http://schemas.openxmlformats.org/officeDocument/2006/relationships/font" Target="fonts/RobotoSlab-bold.fntdata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28731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ce28731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058ec3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e058ec3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Today’s objective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e2873134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Desired music recommender workflow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ce2873134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gce2873134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525" y="1482225"/>
            <a:ext cx="5627734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058ec356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Today’s objective: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e058ec356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e058ec3566_0_0"/>
          <p:cNvSpPr txBox="1"/>
          <p:nvPr/>
        </p:nvSpPr>
        <p:spPr>
          <a:xfrm>
            <a:off x="793125" y="1557550"/>
            <a:ext cx="7190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second function to retrieve the audio features of a given song.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third function to update the internal database with the song features using the previous function and to add this information to the dataframe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url/ uri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audio_features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Recommendation: create a function to extend the internal database with songs of your choice/playlist,.... The more songs you have in the database, the better. (you will see tomorrow why).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